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66" r:id="rId4"/>
    <p:sldId id="257" r:id="rId5"/>
    <p:sldId id="258" r:id="rId6"/>
    <p:sldId id="259" r:id="rId7"/>
    <p:sldId id="267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874" y="1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AB808-982E-4F39-BACA-5282C7A8B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7B1233-4EE3-493D-9FF8-66DFC51B7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6A653E-CE09-41EC-8FA8-64D143F39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8628-E731-439E-936A-0E1548289BEC}" type="datetimeFigureOut">
              <a:rPr lang="LID4096" smtClean="0"/>
              <a:t>03/13/2025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7A456-F646-44D9-841C-067D094F1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E4286C-9D96-44E8-B666-A1FED80FF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B139-D726-490E-95FE-37E2B545472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80085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5086C-EF1A-469F-8152-7C26F80EA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FEFB23-3CDA-46C9-B26F-76B85EFEED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1BA2BC-FA79-4166-9FD4-F0012FFF9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8628-E731-439E-936A-0E1548289BEC}" type="datetimeFigureOut">
              <a:rPr lang="LID4096" smtClean="0"/>
              <a:t>03/13/2025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C3D8E8-658B-43A9-B7C5-5265F90A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CF90FE-0594-4189-BA80-969B53D2B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B139-D726-490E-95FE-37E2B545472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54837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8998D3C-C601-4BFC-BCFC-27834157EA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8B11AF-FE2C-41F9-801A-290A2B769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6E3DD9-0EE9-4800-A620-52D5BFD84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8628-E731-439E-936A-0E1548289BEC}" type="datetimeFigureOut">
              <a:rPr lang="LID4096" smtClean="0"/>
              <a:t>03/13/2025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551D60-9DD3-4C54-A881-CC79538B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25C979-C76F-4680-9665-C03D50E4F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B139-D726-490E-95FE-37E2B545472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591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B6712-95E5-4298-943B-822B77EE8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D837BF-C87E-4C90-B490-D4D45CBC8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01C482-6703-49DF-A894-119DC8BB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8628-E731-439E-936A-0E1548289BEC}" type="datetimeFigureOut">
              <a:rPr lang="LID4096" smtClean="0"/>
              <a:t>03/13/2025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D62F9-0378-43B5-959D-247F6A242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215F21-7D3F-4723-AEC2-EC4E3AC99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B139-D726-490E-95FE-37E2B545472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3362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FDA84-ACA7-4185-85C8-0860E43DF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402E09-FB9F-4359-BE30-0520413D8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C52CC9-3645-40F4-BAE0-E3AC1411F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8628-E731-439E-936A-0E1548289BEC}" type="datetimeFigureOut">
              <a:rPr lang="LID4096" smtClean="0"/>
              <a:t>03/13/2025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0BD720-FCBF-4BB7-9BDF-1BA0742B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B284CF-37ED-498D-BEB3-C086DBB65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B139-D726-490E-95FE-37E2B545472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662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F9CBC-51E2-481B-91D7-DD95E5F2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A5416B-F972-4473-9561-A090C357B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977A84-535F-45A2-8857-2AECFB0B1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74198-83BA-428D-B036-53EC7B18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8628-E731-439E-936A-0E1548289BEC}" type="datetimeFigureOut">
              <a:rPr lang="LID4096" smtClean="0"/>
              <a:t>03/13/2025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29FEAB-371E-4AB6-BC29-211DD1E1C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D496B2-5BA9-4863-957E-C36C182F1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B139-D726-490E-95FE-37E2B545472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16952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0A4FF-A4A2-4462-9343-20DA4C3C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2622AC-7277-4106-BA7C-EF7F6D1F3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D79139-B644-4D23-93F8-300E9DF3D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551E3C7-7B6F-439B-87B7-CED87254E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F053D7-CEB4-46FF-81CD-0278FF3E40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C6C037-5478-4981-945D-E8FE7355E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8628-E731-439E-936A-0E1548289BEC}" type="datetimeFigureOut">
              <a:rPr lang="LID4096" smtClean="0"/>
              <a:t>03/13/2025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19E92DD-78EC-496B-8955-C38B104D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4CC815-B599-4D39-A60D-CABDE0E1D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B139-D726-490E-95FE-37E2B545472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0240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41A5F-70B7-4FC5-8015-C7B3812BC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D57823-6C8F-488F-ABA4-CE3CD22B0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8628-E731-439E-936A-0E1548289BEC}" type="datetimeFigureOut">
              <a:rPr lang="LID4096" smtClean="0"/>
              <a:t>03/13/2025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6BED23-9FB3-4AF6-9FB4-48ECAB1C1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9637D8-A459-46E9-ABB5-2247262F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B139-D726-490E-95FE-37E2B545472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2273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90FE5F-2C1D-4282-87CA-5479644B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8628-E731-439E-936A-0E1548289BEC}" type="datetimeFigureOut">
              <a:rPr lang="LID4096" smtClean="0"/>
              <a:t>03/13/2025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C133C70-FEC7-4776-A1A4-9E0165CD4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8294CE-0E74-4644-8351-1066652A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B139-D726-490E-95FE-37E2B545472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8703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F425A-D2E2-4464-B089-69D27D46B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FA9CA4-BAD1-4CE1-82B2-592730F93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D51824-BBF0-4F7D-BDF1-B5B2040A8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05CC60-5725-4216-9739-B1F61E947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8628-E731-439E-936A-0E1548289BEC}" type="datetimeFigureOut">
              <a:rPr lang="LID4096" smtClean="0"/>
              <a:t>03/13/2025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E2057-5BFB-4315-90C4-886B3BF1A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072D6D-F917-4D59-84A3-C8E8D765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B139-D726-490E-95FE-37E2B545472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2152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1D6BD-742E-4352-98F8-31BD619F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346F703-3995-4C68-A8C5-E7E4782EEB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B7E295-E2F5-40A1-83AC-FC69C89FB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DD8DC0-946A-4352-9DF5-F69B86CA0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8628-E731-439E-936A-0E1548289BEC}" type="datetimeFigureOut">
              <a:rPr lang="LID4096" smtClean="0"/>
              <a:t>03/13/2025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072FEE-0339-4A03-B514-CE13610DE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C1CC4C-BE22-4CB7-ABBE-4265E3D0B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B139-D726-490E-95FE-37E2B545472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8160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987621-4499-44E6-B2D7-FD08D702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B48D04-7C09-48C3-BE0A-5A18A23D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B0EE3F-A3A2-4A3E-A65E-E8BC7193A9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48628-E731-439E-936A-0E1548289BEC}" type="datetimeFigureOut">
              <a:rPr lang="LID4096" smtClean="0"/>
              <a:t>03/13/2025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66A8C-1CB7-4A6D-AE61-615BCEFF3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82FBD-4EF7-4CFF-8BC5-CD384CED6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CB139-D726-490E-95FE-37E2B545472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6144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B3085-349C-4668-BA3A-FC61D4B1EE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B7D730-27CC-491C-AC34-63F0F4DC00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E8376C-5E1F-41A1-887B-F5412EB04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441906" y="1288619"/>
            <a:ext cx="5707681" cy="42807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1F013A-E7D0-426B-8F05-684168D3061D}"/>
              </a:ext>
            </a:extLst>
          </p:cNvPr>
          <p:cNvSpPr txBox="1"/>
          <p:nvPr/>
        </p:nvSpPr>
        <p:spPr>
          <a:xfrm>
            <a:off x="4552315" y="1549350"/>
            <a:ext cx="76194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Мій власний досвід поєднання навчання з роботою на посаді помічника геодезиста на будівництві будинків для ВПО у м. Нововолинськ</a:t>
            </a:r>
            <a:endParaRPr lang="LID4096" sz="3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EBE436-028C-4652-B57A-CDCE687D9B00}"/>
              </a:ext>
            </a:extLst>
          </p:cNvPr>
          <p:cNvSpPr txBox="1"/>
          <p:nvPr/>
        </p:nvSpPr>
        <p:spPr>
          <a:xfrm>
            <a:off x="5205875" y="3872805"/>
            <a:ext cx="5809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/>
              <a:t>Підготував Руслан </a:t>
            </a:r>
            <a:r>
              <a:rPr lang="uk-UA" sz="2800" i="1" dirty="0" err="1"/>
              <a:t>Алєксєєв</a:t>
            </a:r>
            <a:r>
              <a:rPr lang="uk-UA" sz="2800" i="1" dirty="0"/>
              <a:t>, здобувач освіти за індивідуальним графіком навчання групи ЗВ-41</a:t>
            </a:r>
          </a:p>
        </p:txBody>
      </p:sp>
    </p:spTree>
    <p:extLst>
      <p:ext uri="{BB962C8B-B14F-4D97-AF65-F5344CB8AC3E}">
        <p14:creationId xmlns:p14="http://schemas.microsoft.com/office/powerpoint/2010/main" val="3442430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7E2F47-AD13-4376-BCD0-B0308F3BA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2"/>
          <a:stretch/>
        </p:blipFill>
        <p:spPr>
          <a:xfrm>
            <a:off x="430013" y="0"/>
            <a:ext cx="566598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9F4E3C-3185-4962-93BF-3EA923548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527" y="0"/>
            <a:ext cx="3990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97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9286">
            <a:hlinkClick r:id="" action="ppaction://media"/>
            <a:extLst>
              <a:ext uri="{FF2B5EF4-FFF2-40B4-BE49-F238E27FC236}">
                <a16:creationId xmlns:a16="http://schemas.microsoft.com/office/drawing/2014/main" id="{04F80F63-A04E-45CA-B7F9-1F459787E5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5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336">
            <a:hlinkClick r:id="" action="ppaction://media"/>
            <a:extLst>
              <a:ext uri="{FF2B5EF4-FFF2-40B4-BE49-F238E27FC236}">
                <a16:creationId xmlns:a16="http://schemas.microsoft.com/office/drawing/2014/main" id="{357B6D65-3F1C-4A2D-B25C-98BE15A779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787" y="0"/>
            <a:ext cx="385762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B03D97-7913-401E-9855-DF53DE065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3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B3085-349C-4668-BA3A-FC61D4B1EE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B7D730-27CC-491C-AC34-63F0F4DC00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E8376C-5E1F-41A1-887B-F5412EB04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441906" y="1288619"/>
            <a:ext cx="5707681" cy="4280761"/>
          </a:xfrm>
          <a:prstGeom prst="rect">
            <a:avLst/>
          </a:prstGeom>
        </p:spPr>
      </p:pic>
      <p:pic>
        <p:nvPicPr>
          <p:cNvPr id="1026" name="Picture 2" descr="Nefco - Wikipedia">
            <a:extLst>
              <a:ext uri="{FF2B5EF4-FFF2-40B4-BE49-F238E27FC236}">
                <a16:creationId xmlns:a16="http://schemas.microsoft.com/office/drawing/2014/main" id="{D5ADDBAA-5705-4432-B305-C1AF9FAEA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91" y="0"/>
            <a:ext cx="3119683" cy="140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Европейский союз — Википедия">
            <a:extLst>
              <a:ext uri="{FF2B5EF4-FFF2-40B4-BE49-F238E27FC236}">
                <a16:creationId xmlns:a16="http://schemas.microsoft.com/office/drawing/2014/main" id="{F1349147-6BDA-4106-B1FA-F838535E2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516" y="1170297"/>
            <a:ext cx="2286170" cy="140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Герб Нововолинська — Вікіпедія">
            <a:extLst>
              <a:ext uri="{FF2B5EF4-FFF2-40B4-BE49-F238E27FC236}">
                <a16:creationId xmlns:a16="http://schemas.microsoft.com/office/drawing/2014/main" id="{7238ABBF-539B-4941-ABCF-0E926645D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260" y="2700474"/>
            <a:ext cx="1398676" cy="180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file for ТзОВ &quot;Житлобуд-2&quot;">
            <a:extLst>
              <a:ext uri="{FF2B5EF4-FFF2-40B4-BE49-F238E27FC236}">
                <a16:creationId xmlns:a16="http://schemas.microsoft.com/office/drawing/2014/main" id="{72D0769C-08EA-4E3F-92E8-145BC3980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948" y="4544409"/>
            <a:ext cx="1839420" cy="183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9162BA-3D27-4BE1-A082-26FF08891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9687" y="513145"/>
            <a:ext cx="4310890" cy="24128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1F3510-4242-4D95-B95E-28E14C1FC3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001" y="3085567"/>
            <a:ext cx="4325513" cy="324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83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68075BA-A0AB-441E-A6CD-321913245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184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4E18DA-724B-4090-90D7-60A4DC54D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7657" cy="54768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EE5B18-1DE5-4519-8532-81784FDD1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57" y="0"/>
            <a:ext cx="4107657" cy="54768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F61AEF-AACF-4413-9E43-499310E48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14" y="-231467"/>
            <a:ext cx="4281257" cy="57083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B42514-28EB-43F2-A8C5-EC2E3B6BDD25}"/>
              </a:ext>
            </a:extLst>
          </p:cNvPr>
          <p:cNvSpPr txBox="1"/>
          <p:nvPr/>
        </p:nvSpPr>
        <p:spPr>
          <a:xfrm>
            <a:off x="668340" y="5708342"/>
            <a:ext cx="10621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Основне завдання – здійснення геодезичного моніторингу будівництва шляхом здійснення геодезичних зйомок і подальшої камеральної обробки результатів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2317736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1DC138-09D6-4020-89AD-6AB0F8582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-1"/>
            <a:ext cx="7048500" cy="52863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E495E0-DD20-4A30-B509-C827C8BED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C21D61-FC58-45E6-9480-A74847259AF2}"/>
              </a:ext>
            </a:extLst>
          </p:cNvPr>
          <p:cNvSpPr txBox="1"/>
          <p:nvPr/>
        </p:nvSpPr>
        <p:spPr>
          <a:xfrm>
            <a:off x="5143500" y="5656688"/>
            <a:ext cx="704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Перевірка елементів на відхилення від проектних значень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3792137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F77123-AA86-46AA-93E9-A62103C7E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99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F3B2DF-FC84-4A4B-AA56-A97D153A7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53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8C21D61-FC58-45E6-9480-A74847259AF2}"/>
              </a:ext>
            </a:extLst>
          </p:cNvPr>
          <p:cNvSpPr txBox="1"/>
          <p:nvPr/>
        </p:nvSpPr>
        <p:spPr>
          <a:xfrm>
            <a:off x="5757278" y="2644170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Результатом проведеного моніторингу є виконавча схема, яка відображає значення всіх відхилень кожного з елементів</a:t>
            </a:r>
            <a:endParaRPr lang="LID4096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37540D-B030-4CD9-A445-F5B411019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5075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64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0BC3AC-A8A7-41D4-808A-6E1817E69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8704" cy="71314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C21D61-FC58-45E6-9480-A74847259AF2}"/>
              </a:ext>
            </a:extLst>
          </p:cNvPr>
          <p:cNvSpPr txBox="1"/>
          <p:nvPr/>
        </p:nvSpPr>
        <p:spPr>
          <a:xfrm>
            <a:off x="9646904" y="2238801"/>
            <a:ext cx="22021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Крім цього, проводиться виніс проектних точок в натуру</a:t>
            </a:r>
            <a:endParaRPr lang="LID4096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040616-46DA-446C-9DD2-C58DC6AE9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 t="15926" r="46875" b="12223"/>
          <a:stretch/>
        </p:blipFill>
        <p:spPr>
          <a:xfrm>
            <a:off x="4279900" y="-1"/>
            <a:ext cx="5118100" cy="7131439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651D897C-1D6B-41A9-8BE1-4BBF7E274CEB}"/>
              </a:ext>
            </a:extLst>
          </p:cNvPr>
          <p:cNvCxnSpPr>
            <a:cxnSpLocks/>
          </p:cNvCxnSpPr>
          <p:nvPr/>
        </p:nvCxnSpPr>
        <p:spPr>
          <a:xfrm flipH="1">
            <a:off x="1498600" y="1219200"/>
            <a:ext cx="1000752" cy="18669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2447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79</Words>
  <Application>Microsoft Office PowerPoint</Application>
  <PresentationFormat>Широкоэкранный</PresentationFormat>
  <Paragraphs>6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</cp:revision>
  <dcterms:created xsi:type="dcterms:W3CDTF">2025-03-12T17:30:53Z</dcterms:created>
  <dcterms:modified xsi:type="dcterms:W3CDTF">2025-03-13T13:44:49Z</dcterms:modified>
</cp:coreProperties>
</file>